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8"/>
  </p:handoutMasterIdLst>
  <p:sldIdLst>
    <p:sldId id="256" r:id="rId2"/>
    <p:sldId id="258" r:id="rId3"/>
    <p:sldId id="264" r:id="rId4"/>
    <p:sldId id="257" r:id="rId5"/>
    <p:sldId id="259" r:id="rId6"/>
    <p:sldId id="260" r:id="rId7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5CF"/>
    <a:srgbClr val="FFFFFF"/>
    <a:srgbClr val="95979A"/>
    <a:srgbClr val="DDEEF5"/>
    <a:srgbClr val="9E9E9E"/>
    <a:srgbClr val="1487B8"/>
    <a:srgbClr val="4680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856" autoAdjust="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989B161-9F38-41A2-6052-DD6930BA5D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9654DF-7C51-C74E-3D64-0E3F34EAD2E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C66B8F-61B2-43AD-B812-4938804D267E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3D579F-53C3-9DDE-2204-01875BDCDC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A854CB-90CE-BC5C-51C9-3218A3DCF52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FF741E-563C-498A-AF76-2384757BF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84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>
                <a:solidFill>
                  <a:srgbClr val="1487B8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rgbClr val="95979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91D19-9EF9-4996-84D3-58332B968B90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668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487B8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123" y="1391138"/>
            <a:ext cx="11189677" cy="47858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91D19-9EF9-4996-84D3-58332B968B90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7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black and white logo&#10;&#10;Description automatically generated">
            <a:extLst>
              <a:ext uri="{FF2B5EF4-FFF2-40B4-BE49-F238E27FC236}">
                <a16:creationId xmlns:a16="http://schemas.microsoft.com/office/drawing/2014/main" id="{B1E4EEB9-2986-DC32-A32E-8716E6F0EE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lum bright="70000" contrast="-70000"/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1" b="5324"/>
          <a:stretch/>
        </p:blipFill>
        <p:spPr>
          <a:xfrm>
            <a:off x="2476927" y="648677"/>
            <a:ext cx="7238146" cy="552828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CE638EF-1C1B-9925-0A54-C5A9854C8E1B}"/>
              </a:ext>
            </a:extLst>
          </p:cNvPr>
          <p:cNvSpPr/>
          <p:nvPr userDrawn="1"/>
        </p:nvSpPr>
        <p:spPr>
          <a:xfrm>
            <a:off x="0" y="6262776"/>
            <a:ext cx="12192000" cy="6060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9100990B-9FCD-C1C2-0137-C1F30E66CB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1" b="5324"/>
          <a:stretch/>
        </p:blipFill>
        <p:spPr>
          <a:xfrm>
            <a:off x="11343867" y="6262776"/>
            <a:ext cx="699571" cy="60600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2528" y="136524"/>
            <a:ext cx="11181272" cy="997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Header</a:t>
            </a:r>
            <a:br>
              <a:rPr lang="en-US" dirty="0"/>
            </a:br>
            <a:r>
              <a:rPr lang="en-US" sz="2800" dirty="0"/>
              <a:t>Sub-header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2528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EA891D19-9EF9-4996-84D3-58332B968B90}" type="datetimeFigureOut">
              <a:rPr lang="en-US" smtClean="0"/>
              <a:pPr/>
              <a:t>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990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487B8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43559F-EAE2-D07C-D42C-0A0FB07376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487" y="474452"/>
            <a:ext cx="10458091" cy="4796287"/>
          </a:xfrm>
        </p:spPr>
        <p:txBody>
          <a:bodyPr>
            <a:normAutofit fontScale="90000"/>
          </a:bodyPr>
          <a:lstStyle/>
          <a:p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Financial Review</a:t>
            </a:r>
            <a:b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</a:br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Of</a:t>
            </a:r>
            <a:b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</a:br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The Unaudited Results and Usage</a:t>
            </a:r>
            <a:b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</a:br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through July 31, 2025</a:t>
            </a:r>
            <a:b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</a:br>
            <a:b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b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b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r>
              <a:rPr kumimoji="0" lang="en-US" sz="4300" b="1" i="1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As of August 22,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282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72C82-8731-2D75-4703-19389E934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PWW Pumpage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B2CC2E-8B95-7B91-03FF-C69F8FDE8B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1793" y="897149"/>
            <a:ext cx="8455062" cy="523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614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2E4976-7354-CDA8-C9FC-0B6D8C6B7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158" y="60385"/>
            <a:ext cx="6862963" cy="6096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356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81F5839-E7B0-B512-C315-FDB306A99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675" y="3328987"/>
            <a:ext cx="628650" cy="2000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77D7D3-9258-EF35-EF47-C57040557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183" y="99634"/>
            <a:ext cx="4856983" cy="602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0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81936D-0030-7334-E431-22F810AE0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9178" y="94891"/>
            <a:ext cx="4678280" cy="607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775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5851AB-2DD3-21B9-1D65-3BA82A00C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070" y="77637"/>
            <a:ext cx="9316738" cy="610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134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PWW">
      <a:dk1>
        <a:srgbClr val="231F20"/>
      </a:dk1>
      <a:lt1>
        <a:srgbClr val="FFFFFF"/>
      </a:lt1>
      <a:dk2>
        <a:srgbClr val="231F20"/>
      </a:dk2>
      <a:lt2>
        <a:srgbClr val="FFFFFF"/>
      </a:lt2>
      <a:accent1>
        <a:srgbClr val="1E95CF"/>
      </a:accent1>
      <a:accent2>
        <a:srgbClr val="FED153"/>
      </a:accent2>
      <a:accent3>
        <a:srgbClr val="156082"/>
      </a:accent3>
      <a:accent4>
        <a:srgbClr val="4680A6"/>
      </a:accent4>
      <a:accent5>
        <a:srgbClr val="9E9E9E"/>
      </a:accent5>
      <a:accent6>
        <a:srgbClr val="1487B8"/>
      </a:accent6>
      <a:hlink>
        <a:srgbClr val="156082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2677</TotalTime>
  <Words>28</Words>
  <Application>Microsoft Office PowerPoint</Application>
  <PresentationFormat>Widescreen</PresentationFormat>
  <Paragraphs>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Arial</vt:lpstr>
      <vt:lpstr>Georgia</vt:lpstr>
      <vt:lpstr>Wingdings</vt:lpstr>
      <vt:lpstr>Office Theme</vt:lpstr>
      <vt:lpstr>Financial Review Of The Unaudited Results and Usage through July 31, 2025    As of August 22, 2025</vt:lpstr>
      <vt:lpstr>PWW Pumpage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Rossetti, Sarah</dc:creator>
  <cp:lastModifiedBy>Douglas, Lori</cp:lastModifiedBy>
  <cp:revision>57</cp:revision>
  <dcterms:created xsi:type="dcterms:W3CDTF">2024-11-21T18:49:07Z</dcterms:created>
  <dcterms:modified xsi:type="dcterms:W3CDTF">2025-08-28T15:18:36Z</dcterms:modified>
</cp:coreProperties>
</file>