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</p:sldMasterIdLst>
  <p:notesMasterIdLst>
    <p:notesMasterId r:id="rId8"/>
  </p:notesMasterIdLst>
  <p:handoutMasterIdLst>
    <p:handoutMasterId r:id="rId9"/>
  </p:handoutMasterIdLst>
  <p:sldIdLst>
    <p:sldId id="344" r:id="rId2"/>
    <p:sldId id="342" r:id="rId3"/>
    <p:sldId id="458" r:id="rId4"/>
    <p:sldId id="450" r:id="rId5"/>
    <p:sldId id="441" r:id="rId6"/>
    <p:sldId id="442" r:id="rId7"/>
  </p:sldIdLst>
  <p:sldSz cx="9144000" cy="6858000" type="screen4x3"/>
  <p:notesSz cx="7102475" cy="93884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orres, George" initials="TG" lastIdx="0" clrIdx="0">
    <p:extLst>
      <p:ext uri="{19B8F6BF-5375-455C-9EA6-DF929625EA0E}">
        <p15:presenceInfo xmlns:p15="http://schemas.microsoft.com/office/powerpoint/2012/main" userId="S-1-5-21-145883327-1034291268-1116685130-289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3333CC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9" autoAdjust="0"/>
    <p:restoredTop sz="93262" autoAdjust="0"/>
  </p:normalViewPr>
  <p:slideViewPr>
    <p:cSldViewPr>
      <p:cViewPr varScale="1">
        <p:scale>
          <a:sx n="106" d="100"/>
          <a:sy n="106" d="100"/>
        </p:scale>
        <p:origin x="145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5"/>
            <a:ext cx="3078858" cy="469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61" tIns="46981" rIns="93961" bIns="46981" numCol="1" anchor="t" anchorCtr="0" compatLnSpc="1">
            <a:prstTxWarp prst="textNoShape">
              <a:avLst/>
            </a:prstTxWarp>
          </a:bodyPr>
          <a:lstStyle>
            <a:lvl1pPr defTabSz="939731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020" y="5"/>
            <a:ext cx="3078858" cy="469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61" tIns="46981" rIns="93961" bIns="46981" numCol="1" anchor="t" anchorCtr="0" compatLnSpc="1">
            <a:prstTxWarp prst="textNoShape">
              <a:avLst/>
            </a:prstTxWarp>
          </a:bodyPr>
          <a:lstStyle>
            <a:lvl1pPr algn="r" defTabSz="939731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" y="8916990"/>
            <a:ext cx="3078858" cy="469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61" tIns="46981" rIns="93961" bIns="46981" numCol="1" anchor="b" anchorCtr="0" compatLnSpc="1">
            <a:prstTxWarp prst="textNoShape">
              <a:avLst/>
            </a:prstTxWarp>
          </a:bodyPr>
          <a:lstStyle>
            <a:lvl1pPr defTabSz="939731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020" y="8916990"/>
            <a:ext cx="3078858" cy="469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61" tIns="46981" rIns="93961" bIns="46981" numCol="1" anchor="b" anchorCtr="0" compatLnSpc="1">
            <a:prstTxWarp prst="textNoShape">
              <a:avLst/>
            </a:prstTxWarp>
          </a:bodyPr>
          <a:lstStyle>
            <a:lvl1pPr algn="r" defTabSz="939731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3CFA211-54C2-44FE-9D89-41556700FFA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895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5"/>
            <a:ext cx="3078858" cy="469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61" tIns="46981" rIns="93961" bIns="46981" numCol="1" anchor="t" anchorCtr="0" compatLnSpc="1">
            <a:prstTxWarp prst="textNoShape">
              <a:avLst/>
            </a:prstTxWarp>
          </a:bodyPr>
          <a:lstStyle>
            <a:lvl1pPr defTabSz="939731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020" y="5"/>
            <a:ext cx="3078858" cy="469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61" tIns="46981" rIns="93961" bIns="46981" numCol="1" anchor="t" anchorCtr="0" compatLnSpc="1">
            <a:prstTxWarp prst="textNoShape">
              <a:avLst/>
            </a:prstTxWarp>
          </a:bodyPr>
          <a:lstStyle>
            <a:lvl1pPr algn="r" defTabSz="939731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03325" y="703263"/>
            <a:ext cx="4695825" cy="35226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1372" y="4460084"/>
            <a:ext cx="5679741" cy="422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61" tIns="46981" rIns="93961" bIns="469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8916990"/>
            <a:ext cx="3078858" cy="469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61" tIns="46981" rIns="93961" bIns="46981" numCol="1" anchor="b" anchorCtr="0" compatLnSpc="1">
            <a:prstTxWarp prst="textNoShape">
              <a:avLst/>
            </a:prstTxWarp>
          </a:bodyPr>
          <a:lstStyle>
            <a:lvl1pPr defTabSz="939731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020" y="8916990"/>
            <a:ext cx="3078858" cy="469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61" tIns="46981" rIns="93961" bIns="46981" numCol="1" anchor="b" anchorCtr="0" compatLnSpc="1">
            <a:prstTxWarp prst="textNoShape">
              <a:avLst/>
            </a:prstTxWarp>
          </a:bodyPr>
          <a:lstStyle>
            <a:lvl1pPr algn="r" defTabSz="939731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722A866B-DE58-41F6-A475-16D2821F491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7646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F19773-63AC-469D-A395-6F040A22456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3718659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66597-5AE4-4579-8A1D-68EF51412C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73478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4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4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71F1C8-ED96-42CB-A16F-1BF45208F48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888349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54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CD23AB-FBA1-4AF8-9A00-BCC59B35EBD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420734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1CC892-F902-4429-9CDC-7AC1DDC125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364868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2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7EC077-479B-4E09-84AB-BEF3C7B57F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903331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1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1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8F330-427D-4EFB-A988-513402CCE3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462865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4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4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97049-4EC0-4F01-9327-DA3F13EDBD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04090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10DD3-18C9-46DB-A6A5-7DC4C46CA41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880022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A19971-FE07-42A2-97FF-A6A40F0561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876976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2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70" y="273066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21" y="1435116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DE4BD9-A83F-412A-A4EE-6ABE929FE8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151302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70F711-40FC-4B84-B3BD-39687A19AF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388378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99CCFF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16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0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60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60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fld id="{C8F420DB-D0F2-43A9-B706-F448C623EF4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1" name="Picture 7" descr="Pennichuck Logo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6175391"/>
            <a:ext cx="188436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Pennichuck Logo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6175391"/>
            <a:ext cx="188436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transition spd="med">
    <p:fad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FD26432-195E-42E1-8613-2E62CDEF27E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2051" name="WordArt 2"/>
          <p:cNvSpPr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781050" y="1371600"/>
            <a:ext cx="75819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b="1" kern="10" dirty="0">
                <a:ln w="19050">
                  <a:solidFill>
                    <a:srgbClr val="0033CC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Georgia"/>
              </a:rPr>
              <a:t>Financial Review </a:t>
            </a:r>
          </a:p>
          <a:p>
            <a:pPr algn="ctr"/>
            <a:r>
              <a:rPr lang="en-US" sz="3200" b="1" kern="10" dirty="0">
                <a:ln w="19050">
                  <a:solidFill>
                    <a:srgbClr val="0033CC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Georgia"/>
              </a:rPr>
              <a:t>Of </a:t>
            </a:r>
          </a:p>
          <a:p>
            <a:pPr algn="ctr"/>
            <a:r>
              <a:rPr lang="en-US" sz="3200" b="1" kern="10" dirty="0">
                <a:ln w="19050">
                  <a:solidFill>
                    <a:srgbClr val="0033CC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Georgia"/>
              </a:rPr>
              <a:t>The Unaudited Results and Usage</a:t>
            </a:r>
          </a:p>
          <a:p>
            <a:pPr algn="ctr"/>
            <a:r>
              <a:rPr lang="en-US" sz="3200" b="1" kern="10">
                <a:ln w="19050">
                  <a:solidFill>
                    <a:srgbClr val="0033CC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Georgia"/>
              </a:rPr>
              <a:t>through April 30, </a:t>
            </a:r>
            <a:r>
              <a:rPr lang="en-US" sz="3200" b="1" kern="10" dirty="0">
                <a:ln w="19050">
                  <a:solidFill>
                    <a:srgbClr val="0033CC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Georgia"/>
              </a:rPr>
              <a:t>2024</a:t>
            </a:r>
          </a:p>
        </p:txBody>
      </p:sp>
      <p:sp>
        <p:nvSpPr>
          <p:cNvPr id="2052" name="WordArt 3"/>
          <p:cNvSpPr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2762250" y="4595623"/>
            <a:ext cx="3619500" cy="4095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b="1" kern="10" dirty="0">
                <a:ln w="1905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0000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Georgia"/>
              </a:rPr>
              <a:t>As of May 23, 2024</a:t>
            </a:r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E0BF7B3-6E59-45DB-A80F-5A8CAE030CA5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2B05459D-B4BD-F9C1-7B81-7342F542EF67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52400" y="381000"/>
            <a:ext cx="8610600" cy="5333016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0959D1-56EF-4A7C-88BE-CDDE59378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CD23AB-FBA1-4AF8-9A00-BCC59B35EBDF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59C963E-D8FB-29C5-DC54-E7658B0F2F33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066800" y="105936"/>
            <a:ext cx="6400800" cy="615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055611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 hidden="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  <a:defRPr/>
            </a:pPr>
            <a:fld id="{E4CD23AB-FBA1-4AF8-9A00-BCC59B35EBDF}" type="slidenum">
              <a:rPr lang="en-US" smtClean="0"/>
              <a:pPr>
                <a:spcAft>
                  <a:spcPts val="600"/>
                </a:spcAft>
                <a:defRPr/>
              </a:pPr>
              <a:t>4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8C5E2E5-5F0B-4CF4-9BB1-5EF21F5C7BBE}"/>
              </a:ext>
            </a:extLst>
          </p:cNvPr>
          <p:cNvSpPr/>
          <p:nvPr/>
        </p:nvSpPr>
        <p:spPr>
          <a:xfrm>
            <a:off x="8382000" y="6248400"/>
            <a:ext cx="228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fld id="{E4CD23AB-FBA1-4AF8-9A00-BCC59B35EBDF}" type="slidenum">
              <a:rPr lang="en-US" sz="1400" smtClean="0"/>
              <a:pPr>
                <a:defRPr/>
              </a:pPr>
              <a:t>4</a:t>
            </a:fld>
            <a:endParaRPr lang="en-US" sz="1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296D86-AA99-AF8B-1DCF-B0E30B11CC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204788"/>
            <a:ext cx="4755629" cy="604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861319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 hidden="1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fld id="{E4CD23AB-FBA1-4AF8-9A00-BCC59B35EBDF}" type="slidenum">
              <a:rPr lang="en-US" smtClean="0"/>
              <a:pPr>
                <a:spcAft>
                  <a:spcPts val="600"/>
                </a:spcAft>
                <a:defRPr/>
              </a:pPr>
              <a:t>5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BFE296-882F-1F8D-F67B-C8BDFA9189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616" y="0"/>
            <a:ext cx="4694744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121325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CD23AB-FBA1-4AF8-9A00-BCC59B35EBDF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D5DEC83-9922-B0FA-E321-EF913818FF6D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28600" y="136525"/>
            <a:ext cx="8364297" cy="598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500518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26</Words>
  <Application>Microsoft Office PowerPoint</Application>
  <PresentationFormat>On-screen Show (4:3)</PresentationFormat>
  <Paragraphs>12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Georgia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Torres, George</dc:creator>
  <cp:lastModifiedBy>Douglas, Lori</cp:lastModifiedBy>
  <cp:revision>36</cp:revision>
  <dcterms:created xsi:type="dcterms:W3CDTF">2021-09-20T15:21:00Z</dcterms:created>
  <dcterms:modified xsi:type="dcterms:W3CDTF">2024-05-23T18:49:44Z</dcterms:modified>
</cp:coreProperties>
</file>